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1"/>
    <p:restoredTop sz="94679"/>
  </p:normalViewPr>
  <p:slideViewPr>
    <p:cSldViewPr snapToGrid="0">
      <p:cViewPr varScale="1">
        <p:scale>
          <a:sx n="21" d="100"/>
          <a:sy n="21" d="100"/>
        </p:scale>
        <p:origin x="312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382014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0337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610675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99298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>
                    <a:tint val="82000"/>
                  </a:schemeClr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82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82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764810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8279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144036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655749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465112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6068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792821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4803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C664DE-C105-852B-BE14-1AF64671F27E}"/>
              </a:ext>
            </a:extLst>
          </p:cNvPr>
          <p:cNvSpPr txBox="1"/>
          <p:nvPr/>
        </p:nvSpPr>
        <p:spPr>
          <a:xfrm>
            <a:off x="6299200" y="13172986"/>
            <a:ext cx="12601574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T" sz="9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Allowed poster dimensions:</a:t>
            </a:r>
          </a:p>
          <a:p>
            <a:pPr algn="ctr"/>
            <a:r>
              <a:rPr lang="en-IT" sz="9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VERTICAL</a:t>
            </a:r>
          </a:p>
          <a:p>
            <a:pPr algn="ctr"/>
            <a:r>
              <a:rPr lang="en-IT" sz="9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Width: 700 mm</a:t>
            </a:r>
          </a:p>
          <a:p>
            <a:pPr algn="ctr"/>
            <a:r>
              <a:rPr lang="en-IT" sz="9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Height: 1000 mm</a:t>
            </a:r>
          </a:p>
        </p:txBody>
      </p:sp>
    </p:spTree>
    <p:extLst>
      <p:ext uri="{BB962C8B-B14F-4D97-AF65-F5344CB8AC3E}">
        <p14:creationId xmlns:p14="http://schemas.microsoft.com/office/powerpoint/2010/main" val="2685658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13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 Neue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artem smirnov</dc:creator>
  <cp:lastModifiedBy>artem smirnov</cp:lastModifiedBy>
  <cp:revision>1</cp:revision>
  <dcterms:created xsi:type="dcterms:W3CDTF">2026-07-31T08:30:27Z</dcterms:created>
  <dcterms:modified xsi:type="dcterms:W3CDTF">2026-07-31T08:35:44Z</dcterms:modified>
</cp:coreProperties>
</file>