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7"/>
    <p:restoredTop sz="94631"/>
  </p:normalViewPr>
  <p:slideViewPr>
    <p:cSldViewPr snapToGrid="0">
      <p:cViewPr>
        <p:scale>
          <a:sx n="16" d="100"/>
          <a:sy n="16" d="100"/>
        </p:scale>
        <p:origin x="28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75021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64522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113909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106038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>
                    <a:tint val="82000"/>
                  </a:schemeClr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82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82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015541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003685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05345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843738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845120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330109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000975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D20458-0DAF-8D49-AB2D-56ADFB7B6F14}" type="datetimeFigureOut">
              <a:rPr lang="en-IT" smtClean="0"/>
              <a:t>31/07/2026</a:t>
            </a:fld>
            <a:endParaRPr lang="en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4BDD23-998A-9C43-80AB-6D67217F921A}" type="slidenum">
              <a:rPr lang="en-IT" smtClean="0"/>
              <a:t>‹#›</a:t>
            </a:fld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202597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0C664DE-C105-852B-BE14-1AF64671F27E}"/>
              </a:ext>
            </a:extLst>
          </p:cNvPr>
          <p:cNvSpPr txBox="1"/>
          <p:nvPr/>
        </p:nvSpPr>
        <p:spPr>
          <a:xfrm>
            <a:off x="-60568378" y="2147483647"/>
            <a:ext cx="151411967" cy="88841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T" sz="115343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Allowed poster dimensions:</a:t>
            </a:r>
          </a:p>
          <a:p>
            <a:pPr algn="ctr"/>
            <a:r>
              <a:rPr lang="en-IT" sz="115343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VERTICAL</a:t>
            </a:r>
          </a:p>
          <a:p>
            <a:pPr algn="ctr"/>
            <a:r>
              <a:rPr lang="en-IT" sz="115343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Width: 700 mm</a:t>
            </a:r>
          </a:p>
          <a:p>
            <a:pPr algn="ctr"/>
            <a:r>
              <a:rPr lang="en-IT" sz="115343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Height: 1000 mm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E89BFA-EC48-01E4-AC0C-85632D9D300E}"/>
              </a:ext>
            </a:extLst>
          </p:cNvPr>
          <p:cNvSpPr/>
          <p:nvPr/>
        </p:nvSpPr>
        <p:spPr>
          <a:xfrm rot="5400000">
            <a:off x="-6264394" y="6263882"/>
            <a:ext cx="42804000" cy="30276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794936-6A4D-B800-879A-2340AAC53F08}"/>
              </a:ext>
            </a:extLst>
          </p:cNvPr>
          <p:cNvSpPr/>
          <p:nvPr/>
        </p:nvSpPr>
        <p:spPr>
          <a:xfrm rot="5400000">
            <a:off x="-2862394" y="8801882"/>
            <a:ext cx="36000000" cy="2520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A413A9-F10F-D8AA-ACE1-2039AABE7627}"/>
              </a:ext>
            </a:extLst>
          </p:cNvPr>
          <p:cNvSpPr txBox="1"/>
          <p:nvPr/>
        </p:nvSpPr>
        <p:spPr>
          <a:xfrm rot="16200000">
            <a:off x="-2107479" y="17240967"/>
            <a:ext cx="67521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>
                <a:latin typeface="Helvetica" pitchFamily="2" charset="0"/>
              </a:rPr>
              <a:t>a</a:t>
            </a:r>
            <a:r>
              <a:rPr lang="en-IT" sz="9600" dirty="0">
                <a:latin typeface="Helvetica" pitchFamily="2" charset="0"/>
              </a:rPr>
              <a:t>rea to crop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9CD6E3-6BD9-9CB3-645B-29902F8C4916}"/>
              </a:ext>
            </a:extLst>
          </p:cNvPr>
          <p:cNvSpPr txBox="1"/>
          <p:nvPr/>
        </p:nvSpPr>
        <p:spPr>
          <a:xfrm rot="16200000">
            <a:off x="25571947" y="18167091"/>
            <a:ext cx="67521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>
                <a:latin typeface="Helvetica" pitchFamily="2" charset="0"/>
              </a:rPr>
              <a:t>a</a:t>
            </a:r>
            <a:r>
              <a:rPr lang="en-IT" sz="9600" dirty="0">
                <a:latin typeface="Helvetica" pitchFamily="2" charset="0"/>
              </a:rPr>
              <a:t>rea to crop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36CEAC-5DFD-067B-CDAB-EC2D2B89329A}"/>
              </a:ext>
            </a:extLst>
          </p:cNvPr>
          <p:cNvSpPr txBox="1"/>
          <p:nvPr/>
        </p:nvSpPr>
        <p:spPr>
          <a:xfrm>
            <a:off x="11761520" y="40318052"/>
            <a:ext cx="67521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>
                <a:latin typeface="Helvetica" pitchFamily="2" charset="0"/>
              </a:rPr>
              <a:t>a</a:t>
            </a:r>
            <a:r>
              <a:rPr lang="en-IT" sz="9600" dirty="0">
                <a:latin typeface="Helvetica" pitchFamily="2" charset="0"/>
              </a:rPr>
              <a:t>rea to crop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C8CDF9-001C-EC85-9B33-3ACFB79212B0}"/>
              </a:ext>
            </a:extLst>
          </p:cNvPr>
          <p:cNvSpPr txBox="1"/>
          <p:nvPr/>
        </p:nvSpPr>
        <p:spPr>
          <a:xfrm>
            <a:off x="11761519" y="916051"/>
            <a:ext cx="67521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>
                <a:latin typeface="Helvetica" pitchFamily="2" charset="0"/>
              </a:rPr>
              <a:t>a</a:t>
            </a:r>
            <a:r>
              <a:rPr lang="en-IT" sz="9600" dirty="0">
                <a:latin typeface="Helvetica" pitchFamily="2" charset="0"/>
              </a:rPr>
              <a:t>rea to crop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101D39-5A40-E248-3857-1362A3F99A34}"/>
              </a:ext>
            </a:extLst>
          </p:cNvPr>
          <p:cNvSpPr txBox="1"/>
          <p:nvPr/>
        </p:nvSpPr>
        <p:spPr>
          <a:xfrm>
            <a:off x="-22701738" y="1121959980"/>
            <a:ext cx="75719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T" dirty="0"/>
              <a:t>If printing A0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9A3B6A-D5B7-B27D-394F-9DD85E961A10}"/>
              </a:ext>
            </a:extLst>
          </p:cNvPr>
          <p:cNvSpPr txBox="1"/>
          <p:nvPr/>
        </p:nvSpPr>
        <p:spPr>
          <a:xfrm>
            <a:off x="10371307" y="6809534"/>
            <a:ext cx="95732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b="1" dirty="0">
                <a:latin typeface="Helvetica" pitchFamily="2" charset="0"/>
              </a:rPr>
              <a:t>If printing on A0</a:t>
            </a:r>
            <a:endParaRPr lang="en-IT" sz="9600" b="1" dirty="0">
              <a:latin typeface="Helvetica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D2C80F-4A9D-B655-CBE8-9E05D3C879EA}"/>
              </a:ext>
            </a:extLst>
          </p:cNvPr>
          <p:cNvSpPr txBox="1"/>
          <p:nvPr/>
        </p:nvSpPr>
        <p:spPr>
          <a:xfrm>
            <a:off x="8408838" y="12950278"/>
            <a:ext cx="13457530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9600" dirty="0">
                <a:latin typeface="Helvetica" pitchFamily="2" charset="0"/>
              </a:rPr>
              <a:t>If you can print only A0</a:t>
            </a:r>
          </a:p>
          <a:p>
            <a:pPr algn="ctr"/>
            <a:r>
              <a:rPr lang="en-GB" sz="9600" dirty="0">
                <a:latin typeface="Helvetica" pitchFamily="2" charset="0"/>
              </a:rPr>
              <a:t>please use this template</a:t>
            </a:r>
          </a:p>
          <a:p>
            <a:pPr algn="ctr"/>
            <a:r>
              <a:rPr lang="en-GB" sz="9600" dirty="0">
                <a:latin typeface="Helvetica" pitchFamily="2" charset="0"/>
              </a:rPr>
              <a:t>and then ask to crop</a:t>
            </a:r>
          </a:p>
          <a:p>
            <a:pPr algn="ctr"/>
            <a:r>
              <a:rPr lang="en-GB" sz="9600" dirty="0">
                <a:latin typeface="Helvetica" pitchFamily="2" charset="0"/>
              </a:rPr>
              <a:t>the excess</a:t>
            </a:r>
            <a:endParaRPr lang="en-IT" sz="9600" dirty="0">
              <a:latin typeface="Helvetica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870F75-DE48-97DA-7ACD-A8F60DFE355E}"/>
              </a:ext>
            </a:extLst>
          </p:cNvPr>
          <p:cNvSpPr txBox="1"/>
          <p:nvPr/>
        </p:nvSpPr>
        <p:spPr>
          <a:xfrm>
            <a:off x="7964307" y="22331323"/>
            <a:ext cx="15169538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9600" dirty="0">
                <a:latin typeface="Helvetica" pitchFamily="2" charset="0"/>
              </a:rPr>
              <a:t>Allowed poster dimensions:</a:t>
            </a:r>
          </a:p>
          <a:p>
            <a:pPr algn="ctr"/>
            <a:r>
              <a:rPr lang="en-GB" sz="9600" dirty="0">
                <a:latin typeface="Helvetica" pitchFamily="2" charset="0"/>
              </a:rPr>
              <a:t>VERTICAL</a:t>
            </a:r>
          </a:p>
          <a:p>
            <a:pPr algn="ctr"/>
            <a:r>
              <a:rPr lang="en-GB" sz="9600" dirty="0">
                <a:latin typeface="Helvetica" pitchFamily="2" charset="0"/>
              </a:rPr>
              <a:t>Width: 700 mm</a:t>
            </a:r>
          </a:p>
          <a:p>
            <a:pPr algn="ctr"/>
            <a:r>
              <a:rPr lang="en-GB" sz="9600" dirty="0">
                <a:latin typeface="Helvetica" pitchFamily="2" charset="0"/>
              </a:rPr>
              <a:t>Height: 1000 mm</a:t>
            </a:r>
            <a:endParaRPr lang="en-IT" sz="960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658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66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Helvetica</vt:lpstr>
      <vt:lpstr>Helvetica Neue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artem smirnov</dc:creator>
  <cp:lastModifiedBy>artem smirnov</cp:lastModifiedBy>
  <cp:revision>4</cp:revision>
  <dcterms:created xsi:type="dcterms:W3CDTF">2026-07-31T08:30:27Z</dcterms:created>
  <dcterms:modified xsi:type="dcterms:W3CDTF">2026-07-31T08:35:38Z</dcterms:modified>
</cp:coreProperties>
</file>